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9FDCB"/>
    <a:srgbClr val="F3FB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68" autoAdjust="0"/>
    <p:restoredTop sz="87089" autoAdjust="0"/>
  </p:normalViewPr>
  <p:slideViewPr>
    <p:cSldViewPr>
      <p:cViewPr>
        <p:scale>
          <a:sx n="100" d="100"/>
          <a:sy n="100" d="100"/>
        </p:scale>
        <p:origin x="-732" y="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5E0E9-31BD-44E8-B856-851F5BB95A4C}" type="datetimeFigureOut">
              <a:rPr lang="tr-TR" smtClean="0"/>
              <a:pPr/>
              <a:t>14.11.2016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3924-28C8-43E7-9DCE-0AB90BE3080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 advTm="3000">
    <p:cut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5E0E9-31BD-44E8-B856-851F5BB95A4C}" type="datetimeFigureOut">
              <a:rPr lang="tr-TR" smtClean="0"/>
              <a:pPr/>
              <a:t>14.11.2016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3924-28C8-43E7-9DCE-0AB90BE3080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 advTm="3000">
    <p:cut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5E0E9-31BD-44E8-B856-851F5BB95A4C}" type="datetimeFigureOut">
              <a:rPr lang="tr-TR" smtClean="0"/>
              <a:pPr/>
              <a:t>14.11.2016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3924-28C8-43E7-9DCE-0AB90BE3080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 advTm="3000">
    <p:cut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5E0E9-31BD-44E8-B856-851F5BB95A4C}" type="datetimeFigureOut">
              <a:rPr lang="tr-TR" smtClean="0"/>
              <a:pPr/>
              <a:t>14.11.2016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3924-28C8-43E7-9DCE-0AB90BE3080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 advTm="3000">
    <p:cut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5E0E9-31BD-44E8-B856-851F5BB95A4C}" type="datetimeFigureOut">
              <a:rPr lang="tr-TR" smtClean="0"/>
              <a:pPr/>
              <a:t>14.11.2016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3924-28C8-43E7-9DCE-0AB90BE3080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 advTm="3000">
    <p:cut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5E0E9-31BD-44E8-B856-851F5BB95A4C}" type="datetimeFigureOut">
              <a:rPr lang="tr-TR" smtClean="0"/>
              <a:pPr/>
              <a:t>14.11.2016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3924-28C8-43E7-9DCE-0AB90BE3080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 advTm="3000">
    <p:cut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5E0E9-31BD-44E8-B856-851F5BB95A4C}" type="datetimeFigureOut">
              <a:rPr lang="tr-TR" smtClean="0"/>
              <a:pPr/>
              <a:t>14.11.2016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3924-28C8-43E7-9DCE-0AB90BE3080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 advTm="3000">
    <p:cut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5E0E9-31BD-44E8-B856-851F5BB95A4C}" type="datetimeFigureOut">
              <a:rPr lang="tr-TR" smtClean="0"/>
              <a:pPr/>
              <a:t>14.11.2016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3924-28C8-43E7-9DCE-0AB90BE3080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 advTm="3000">
    <p:cut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5E0E9-31BD-44E8-B856-851F5BB95A4C}" type="datetimeFigureOut">
              <a:rPr lang="tr-TR" smtClean="0"/>
              <a:pPr/>
              <a:t>14.11.2016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3924-28C8-43E7-9DCE-0AB90BE3080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 advTm="3000">
    <p:cut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5E0E9-31BD-44E8-B856-851F5BB95A4C}" type="datetimeFigureOut">
              <a:rPr lang="tr-TR" smtClean="0"/>
              <a:pPr/>
              <a:t>14.11.2016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3924-28C8-43E7-9DCE-0AB90BE3080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 advTm="3000">
    <p:cut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5E0E9-31BD-44E8-B856-851F5BB95A4C}" type="datetimeFigureOut">
              <a:rPr lang="tr-TR" smtClean="0"/>
              <a:pPr/>
              <a:t>14.11.2016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33924-28C8-43E7-9DCE-0AB90BE3080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advClick="0" advTm="3000">
    <p:cut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5E0E9-31BD-44E8-B856-851F5BB95A4C}" type="datetimeFigureOut">
              <a:rPr lang="tr-TR" smtClean="0"/>
              <a:pPr/>
              <a:t>14.11.2016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33924-28C8-43E7-9DCE-0AB90BE3080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3000">
    <p:cut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itimhane.com/" TargetMode="Externa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Dikdörtgen"/>
          <p:cNvSpPr/>
          <p:nvPr/>
        </p:nvSpPr>
        <p:spPr>
          <a:xfrm>
            <a:off x="1043608" y="2132856"/>
            <a:ext cx="7416824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tr-TR" sz="66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SORUMLULUKLARIM</a:t>
            </a:r>
            <a:endParaRPr lang="tr-TR" sz="66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ransition advClick="0" advTm="3000">
    <p:cut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1115616" y="4869160"/>
            <a:ext cx="7272808" cy="129614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6800" rIns="9144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OKULUMA GEÇ KALMAM ZAMANINDA GELİRİM</a:t>
            </a:r>
          </a:p>
        </p:txBody>
      </p:sp>
      <p:pic>
        <p:nvPicPr>
          <p:cNvPr id="9218" name="Picture 2" descr="C:\Users\user1\Desktop\Yeni klasör\kiletisim08103.jpg"/>
          <p:cNvPicPr>
            <a:picLocks noChangeAspect="1" noChangeArrowheads="1"/>
          </p:cNvPicPr>
          <p:nvPr/>
        </p:nvPicPr>
        <p:blipFill>
          <a:blip r:embed="rId2" cstate="print"/>
          <a:srcRect t="10009"/>
          <a:stretch>
            <a:fillRect/>
          </a:stretch>
        </p:blipFill>
        <p:spPr bwMode="auto">
          <a:xfrm>
            <a:off x="1907704" y="548680"/>
            <a:ext cx="4762500" cy="428582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cut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1403648" y="5085184"/>
            <a:ext cx="6480720" cy="144016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6800" rIns="9144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PARAMI BOŞA HARCAMAM</a:t>
            </a:r>
          </a:p>
        </p:txBody>
      </p:sp>
      <p:pic>
        <p:nvPicPr>
          <p:cNvPr id="10242" name="Picture 2" descr="C:\Users\user1\Desktop\Yeni klasör\88_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620688"/>
            <a:ext cx="3312368" cy="4104456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cut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899592" y="5229200"/>
            <a:ext cx="7272808" cy="136815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6800" rIns="9144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TRAFİK KURALLARINA UYARIM</a:t>
            </a:r>
          </a:p>
        </p:txBody>
      </p:sp>
      <p:pic>
        <p:nvPicPr>
          <p:cNvPr id="11266" name="Picture 2" descr="C:\Users\user1\Desktop\Yeni klasör\indir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908720"/>
            <a:ext cx="6984776" cy="360040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cut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1331640" y="4725144"/>
            <a:ext cx="6696744" cy="136815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6800" rIns="9144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ARKADAŞLARIMA</a:t>
            </a:r>
            <a:r>
              <a:rPr kumimoji="0" lang="tr-TR" sz="4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KÖTÜ SÖZ SÖYLEMEM</a:t>
            </a:r>
            <a:endParaRPr kumimoji="0" lang="tr-TR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pic>
        <p:nvPicPr>
          <p:cNvPr id="12290" name="Picture 2" descr="C:\Users\user1\Desktop\Yeni klasör\AdminPanel_Resimler_Makaleler_ofke cocu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548680"/>
            <a:ext cx="6336531" cy="3066063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cut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1331640" y="5013176"/>
            <a:ext cx="6480720" cy="136815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6800" rIns="9144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tr-TR" sz="4400" b="1" dirty="0" smtClean="0">
                <a:solidFill>
                  <a:schemeClr val="tx1"/>
                </a:solidFill>
                <a:latin typeface="Comic Sans MS" pitchFamily="66" charset="0"/>
              </a:rPr>
              <a:t>KİMSEYİ RAHATSIZ ETMEM</a:t>
            </a:r>
            <a:endParaRPr kumimoji="0" lang="tr-TR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pic>
        <p:nvPicPr>
          <p:cNvPr id="13314" name="Picture 2" descr="C:\Users\user1\Desktop\Yeni klasör\images (1).jpg"/>
          <p:cNvPicPr>
            <a:picLocks noChangeAspect="1" noChangeArrowheads="1"/>
          </p:cNvPicPr>
          <p:nvPr/>
        </p:nvPicPr>
        <p:blipFill>
          <a:blip r:embed="rId2" cstate="print"/>
          <a:srcRect l="58378"/>
          <a:stretch>
            <a:fillRect/>
          </a:stretch>
        </p:blipFill>
        <p:spPr bwMode="auto">
          <a:xfrm>
            <a:off x="3203848" y="764704"/>
            <a:ext cx="2034927" cy="3662042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cut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1187624" y="4293096"/>
            <a:ext cx="6480720" cy="2304256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6800" rIns="9144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ÇEVREMİ</a:t>
            </a:r>
            <a:r>
              <a:rPr kumimoji="0" lang="tr-TR" sz="4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 TEMİZ TUTARIM ÇÖP ATMAM</a:t>
            </a:r>
            <a:endParaRPr kumimoji="0" lang="tr-TR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pic>
        <p:nvPicPr>
          <p:cNvPr id="14338" name="Picture 2" descr="C:\Users\user1\Desktop\Yeni klasör\images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196752"/>
            <a:ext cx="5178722" cy="2378144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cut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1619672" y="4797152"/>
            <a:ext cx="6480720" cy="1296144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6800" rIns="9144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tr-TR" sz="4400" b="1" dirty="0" smtClean="0">
                <a:solidFill>
                  <a:schemeClr val="tx1"/>
                </a:solidFill>
                <a:latin typeface="Comic Sans MS" pitchFamily="66" charset="0"/>
              </a:rPr>
              <a:t>ÖĞRETMENİMİ DİNLERİM</a:t>
            </a:r>
            <a:endParaRPr kumimoji="0" lang="tr-TR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pic>
        <p:nvPicPr>
          <p:cNvPr id="15362" name="Picture 2" descr="C:\Users\user1\Desktop\Yeni klasör\resi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2650" y="1473200"/>
            <a:ext cx="7145734" cy="231584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cut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1187624" y="4653136"/>
            <a:ext cx="6480720" cy="1512168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6800" rIns="9144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ASLA YALAN SÖYLEMEM</a:t>
            </a:r>
          </a:p>
        </p:txBody>
      </p:sp>
      <p:pic>
        <p:nvPicPr>
          <p:cNvPr id="1027" name="Picture 3" descr="C:\Users\user1\Desktop\Yeni klasör\yalan-söyleyen-çocu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476672"/>
            <a:ext cx="4020138" cy="3960440"/>
          </a:xfrm>
          <a:prstGeom prst="rect">
            <a:avLst/>
          </a:prstGeom>
          <a:noFill/>
        </p:spPr>
      </p:pic>
      <p:sp>
        <p:nvSpPr>
          <p:cNvPr id="2" name="Metin kutusu 1"/>
          <p:cNvSpPr txBox="1"/>
          <p:nvPr/>
        </p:nvSpPr>
        <p:spPr>
          <a:xfrm>
            <a:off x="6575914" y="6268670"/>
            <a:ext cx="22445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hlinkClick r:id="rId3"/>
              </a:rPr>
              <a:t>www.egitimhane.com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  <p:transition advClick="0" advTm="3000">
    <p:cut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1331640" y="5157192"/>
            <a:ext cx="6480720" cy="116172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6800" rIns="9144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ODAMI TOPLARIM</a:t>
            </a:r>
          </a:p>
        </p:txBody>
      </p:sp>
      <p:pic>
        <p:nvPicPr>
          <p:cNvPr id="5" name="Picture 2" descr="C:\Users\user1\Desktop\Yeni klasör\indi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124744"/>
            <a:ext cx="6120680" cy="331236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cut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1043608" y="4869160"/>
            <a:ext cx="6480720" cy="1512168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6800" rIns="9144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EŞYALARI GÜZEL KULLANIRIM</a:t>
            </a:r>
          </a:p>
        </p:txBody>
      </p:sp>
      <p:pic>
        <p:nvPicPr>
          <p:cNvPr id="2050" name="Picture 2" descr="C:\Users\user1\Desktop\Yeni klasör\2eaef1799eab530aac8838ba8b7c194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476672"/>
            <a:ext cx="6336704" cy="379095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cut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1403648" y="4293096"/>
            <a:ext cx="6480720" cy="1512168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6800" rIns="9144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ELBİSELERİMİ KATLARIM</a:t>
            </a:r>
          </a:p>
        </p:txBody>
      </p:sp>
      <p:pic>
        <p:nvPicPr>
          <p:cNvPr id="3074" name="Picture 2" descr="C:\Users\user1\Desktop\Yeni klasör\28508796-renkli-giysi-ve-aksesuarları-ile-bir-raf-düzensiz-darmadağın-dolap-atılmış-dağınık-kış-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88640"/>
            <a:ext cx="4248472" cy="380685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cut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1259632" y="4869160"/>
            <a:ext cx="6480720" cy="144016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6800" rIns="9144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DİŞLERİMİ FIRÇALARIM</a:t>
            </a:r>
          </a:p>
        </p:txBody>
      </p:sp>
      <p:pic>
        <p:nvPicPr>
          <p:cNvPr id="4098" name="Picture 2" descr="C:\Users\user1\Desktop\Yeni klasör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052736"/>
            <a:ext cx="3312368" cy="3312368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cut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1187624" y="4869160"/>
            <a:ext cx="7488832" cy="1512168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6800" rIns="9144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ANNEME EV İŞLERİNDE YARDIM EDERİM</a:t>
            </a:r>
          </a:p>
        </p:txBody>
      </p:sp>
      <p:pic>
        <p:nvPicPr>
          <p:cNvPr id="5122" name="Picture 2" descr="C:\Users\user1\Desktop\Yeni klasör\indir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260648"/>
            <a:ext cx="5184576" cy="432048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cut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1115616" y="4797152"/>
            <a:ext cx="6480720" cy="1512168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6800" rIns="9144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ÖDEVLERİMİ YAPARIM</a:t>
            </a:r>
          </a:p>
        </p:txBody>
      </p:sp>
      <p:pic>
        <p:nvPicPr>
          <p:cNvPr id="6146" name="Picture 2" descr="C:\Users\user1\Desktop\Yeni klasör\indir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052736"/>
            <a:ext cx="5726333" cy="3266306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cut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1475656" y="4941168"/>
            <a:ext cx="6480720" cy="116172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6800" rIns="9144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ERKEN YATARIM</a:t>
            </a:r>
          </a:p>
        </p:txBody>
      </p:sp>
      <p:pic>
        <p:nvPicPr>
          <p:cNvPr id="7170" name="Picture 2" descr="C:\Users\user1\Desktop\Yeni klasör\indir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124744"/>
            <a:ext cx="5688632" cy="3456384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cut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1259632" y="4437112"/>
            <a:ext cx="6480720" cy="1161722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6800" rIns="9144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r-TR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ERKEN KALKARIM</a:t>
            </a:r>
          </a:p>
        </p:txBody>
      </p:sp>
      <p:pic>
        <p:nvPicPr>
          <p:cNvPr id="8194" name="Picture 2" descr="C:\Users\user1\Desktop\Yeni klasör\sabah-erken-kalkm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04664"/>
            <a:ext cx="6513909" cy="3589015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3000">
    <p:cut thruBlk="1"/>
  </p:transition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50</Words>
  <Application>Microsoft Office PowerPoint</Application>
  <PresentationFormat>Ekran Gösterisi (4:3)</PresentationFormat>
  <Paragraphs>18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Admin</dc:creator>
  <cp:lastModifiedBy>user</cp:lastModifiedBy>
  <cp:revision>15</cp:revision>
  <dcterms:created xsi:type="dcterms:W3CDTF">2013-02-20T19:13:20Z</dcterms:created>
  <dcterms:modified xsi:type="dcterms:W3CDTF">2016-11-14T12:46:57Z</dcterms:modified>
</cp:coreProperties>
</file>